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61" r:id="rId7"/>
    <p:sldId id="259" r:id="rId8"/>
    <p:sldId id="264" r:id="rId9"/>
    <p:sldId id="260" r:id="rId10"/>
  </p:sldIdLst>
  <p:sldSz cx="18288000" cy="10287000"/>
  <p:notesSz cx="6858000" cy="9144000"/>
  <p:embeddedFontLst>
    <p:embeddedFont>
      <p:font typeface="210 디딤고딕" panose="020B0600000101010101" charset="-127"/>
      <p:regular r:id="rId11"/>
    </p:embeddedFont>
    <p:embeddedFont>
      <p:font typeface="210 디딤고딕 Bold" panose="020B0600000101010101" charset="-127"/>
      <p:regular r:id="rId12"/>
    </p:embeddedFont>
    <p:embeddedFont>
      <p:font typeface="Gowun Batang" pitchFamily="2" charset="-127"/>
      <p:regular r:id="rId13"/>
      <p:bold r:id="rId14"/>
    </p:embeddedFont>
    <p:embeddedFont>
      <p:font typeface="맑은 고딕" panose="020B0503020000020004" pitchFamily="50" charset="-127"/>
      <p:regular r:id="rId15"/>
      <p:bold r:id="rId16"/>
    </p:embeddedFont>
    <p:embeddedFont>
      <p:font typeface="휴먼엑스포" panose="02030504000101010101" pitchFamily="18" charset="-127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-600" y="11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E9F25A-D02C-4322-9B94-62F9DAA1BED4}" type="doc">
      <dgm:prSet loTypeId="urn:microsoft.com/office/officeart/2005/8/layout/list1" loCatId="list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BB6CD07E-7088-412A-A6F0-2AFC28F3F772}">
      <dgm:prSet phldrT="[텍스트]" custT="1"/>
      <dgm:spPr/>
      <dgm:t>
        <a:bodyPr/>
        <a:lstStyle/>
        <a:p>
          <a:pPr latinLnBrk="1"/>
          <a:r>
            <a:rPr lang="ko-KR" altLang="en-US" sz="3200" b="1" dirty="0"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rPr>
            <a:t>개발도구</a:t>
          </a:r>
        </a:p>
      </dgm:t>
    </dgm:pt>
    <dgm:pt modelId="{52C69B1C-94E4-4AD1-BEB7-2D831494C47B}" type="parTrans" cxnId="{72035A3F-9548-4A04-8173-21610C119B29}">
      <dgm:prSet/>
      <dgm:spPr/>
      <dgm:t>
        <a:bodyPr/>
        <a:lstStyle/>
        <a:p>
          <a:pPr latinLnBrk="1"/>
          <a:endParaRPr lang="ko-KR" altLang="en-US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DA612F50-5795-4382-B2C8-8690BDE87086}" type="sibTrans" cxnId="{72035A3F-9548-4A04-8173-21610C119B29}">
      <dgm:prSet/>
      <dgm:spPr/>
      <dgm:t>
        <a:bodyPr/>
        <a:lstStyle/>
        <a:p>
          <a:pPr latinLnBrk="1"/>
          <a:endParaRPr lang="ko-KR" altLang="en-US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F2458544-A33F-40B8-9D2B-3D7D3AB6479E}">
      <dgm:prSet phldrT="[텍스트]"/>
      <dgm:spPr/>
      <dgm:t>
        <a:bodyPr/>
        <a:lstStyle/>
        <a:p>
          <a:pPr latinLnBrk="1"/>
          <a:r>
            <a: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rPr>
            <a:t>윈도우 </a:t>
          </a:r>
          <a:r>
            <a: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rPr>
            <a:t>11</a:t>
          </a:r>
          <a:endParaRPr lang="ko-KR" altLang="en-US" dirty="0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37D40DDE-7689-47A3-9102-DEE1E936AEC8}" type="parTrans" cxnId="{DA8E94D3-139A-4AB5-AB35-7A30ECB65F45}">
      <dgm:prSet/>
      <dgm:spPr/>
      <dgm:t>
        <a:bodyPr/>
        <a:lstStyle/>
        <a:p>
          <a:pPr latinLnBrk="1"/>
          <a:endParaRPr lang="ko-KR" altLang="en-US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CE73E48F-3F79-422F-9E32-9F765A493791}" type="sibTrans" cxnId="{DA8E94D3-139A-4AB5-AB35-7A30ECB65F45}">
      <dgm:prSet/>
      <dgm:spPr/>
      <dgm:t>
        <a:bodyPr/>
        <a:lstStyle/>
        <a:p>
          <a:pPr latinLnBrk="1"/>
          <a:endParaRPr lang="ko-KR" altLang="en-US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76F4C9D7-B3A4-464A-B949-01AF1C56C5AC}">
      <dgm:prSet phldrT="[텍스트]"/>
      <dgm:spPr/>
      <dgm:t>
        <a:bodyPr/>
        <a:lstStyle/>
        <a:p>
          <a:pPr latinLnBrk="1"/>
          <a:r>
            <a: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rPr>
            <a:t>flutter</a:t>
          </a:r>
          <a:endParaRPr lang="ko-KR" altLang="en-US" dirty="0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2765AD83-D97C-447C-8D85-1740237EEEDC}" type="parTrans" cxnId="{5B68A3C0-69C5-4DDA-9F87-8E4765AEE730}">
      <dgm:prSet/>
      <dgm:spPr/>
      <dgm:t>
        <a:bodyPr/>
        <a:lstStyle/>
        <a:p>
          <a:pPr latinLnBrk="1"/>
          <a:endParaRPr lang="ko-KR" altLang="en-US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C719B41C-8684-4CAA-ACB2-106ED2DF7B61}" type="sibTrans" cxnId="{5B68A3C0-69C5-4DDA-9F87-8E4765AEE730}">
      <dgm:prSet/>
      <dgm:spPr/>
      <dgm:t>
        <a:bodyPr/>
        <a:lstStyle/>
        <a:p>
          <a:pPr latinLnBrk="1"/>
          <a:endParaRPr lang="ko-KR" altLang="en-US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C2278E5A-47B0-406A-BA9C-EC2C1310EE37}">
      <dgm:prSet phldrT="[텍스트]"/>
      <dgm:spPr/>
      <dgm:t>
        <a:bodyPr/>
        <a:lstStyle/>
        <a:p>
          <a:pPr latinLnBrk="1"/>
          <a:r>
            <a: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rPr>
            <a:t>Firebase</a:t>
          </a:r>
          <a:endParaRPr lang="ko-KR" altLang="en-US" dirty="0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C2997D9E-A0D3-4C8D-B459-60480858BF47}" type="parTrans" cxnId="{45CC6E11-BE19-451F-B9A7-85E01F9F3FFA}">
      <dgm:prSet/>
      <dgm:spPr/>
      <dgm:t>
        <a:bodyPr/>
        <a:lstStyle/>
        <a:p>
          <a:pPr latinLnBrk="1"/>
          <a:endParaRPr lang="ko-KR" altLang="en-US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2A9EF64D-82A0-492A-A0D0-BA1B4F8DCE69}" type="sibTrans" cxnId="{45CC6E11-BE19-451F-B9A7-85E01F9F3FFA}">
      <dgm:prSet/>
      <dgm:spPr/>
      <dgm:t>
        <a:bodyPr/>
        <a:lstStyle/>
        <a:p>
          <a:pPr latinLnBrk="1"/>
          <a:endParaRPr lang="ko-KR" altLang="en-US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C9D2A4B1-D0FE-4E01-88F8-D21AEE0E91DF}">
      <dgm:prSet phldrT="[텍스트]" custT="1"/>
      <dgm:spPr/>
      <dgm:t>
        <a:bodyPr/>
        <a:lstStyle/>
        <a:p>
          <a:pPr latinLnBrk="1"/>
          <a:r>
            <a:rPr lang="ko-KR" altLang="en-US" sz="3200" b="1">
              <a:solidFill>
                <a:srgbClr val="FFFF0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rPr>
            <a:t>개발언어</a:t>
          </a:r>
          <a:endParaRPr lang="ko-KR" altLang="en-US" sz="3200" b="1" dirty="0">
            <a:solidFill>
              <a:srgbClr val="FFFF00"/>
            </a:solidFill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F6068B14-520B-4C6D-ADB2-DB8C043477B0}" type="parTrans" cxnId="{F61FAAF0-877E-44E3-9B31-A374AB42F235}">
      <dgm:prSet/>
      <dgm:spPr/>
      <dgm:t>
        <a:bodyPr/>
        <a:lstStyle/>
        <a:p>
          <a:pPr latinLnBrk="1"/>
          <a:endParaRPr lang="ko-KR" altLang="en-US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6427A27D-B07D-424E-AB7E-9FC3EE723D91}" type="sibTrans" cxnId="{F61FAAF0-877E-44E3-9B31-A374AB42F235}">
      <dgm:prSet/>
      <dgm:spPr/>
      <dgm:t>
        <a:bodyPr/>
        <a:lstStyle/>
        <a:p>
          <a:pPr latinLnBrk="1"/>
          <a:endParaRPr lang="ko-KR" altLang="en-US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6FC492C9-E243-41D2-83F1-54E6B0C08535}">
      <dgm:prSet phldrT="[텍스트]"/>
      <dgm:spPr/>
      <dgm:t>
        <a:bodyPr/>
        <a:lstStyle/>
        <a:p>
          <a:pPr latinLnBrk="1"/>
          <a:r>
            <a: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rPr>
            <a:t>Dart</a:t>
          </a:r>
          <a:endParaRPr lang="ko-KR" altLang="en-US" dirty="0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747CE633-E0D1-41E5-A9C1-0599E694D4FE}" type="parTrans" cxnId="{90D793BC-F52F-4967-A72E-73CCAB0BC0DD}">
      <dgm:prSet/>
      <dgm:spPr/>
      <dgm:t>
        <a:bodyPr/>
        <a:lstStyle/>
        <a:p>
          <a:pPr latinLnBrk="1"/>
          <a:endParaRPr lang="ko-KR" altLang="en-US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D298AF58-27E6-41DA-883B-62C366309C60}" type="sibTrans" cxnId="{90D793BC-F52F-4967-A72E-73CCAB0BC0DD}">
      <dgm:prSet/>
      <dgm:spPr/>
      <dgm:t>
        <a:bodyPr/>
        <a:lstStyle/>
        <a:p>
          <a:pPr latinLnBrk="1"/>
          <a:endParaRPr lang="ko-KR" altLang="en-US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DF1141F0-CCF0-45DB-8BA6-7760141CFC95}" type="pres">
      <dgm:prSet presAssocID="{17E9F25A-D02C-4322-9B94-62F9DAA1BED4}" presName="linear" presStyleCnt="0">
        <dgm:presLayoutVars>
          <dgm:dir/>
          <dgm:animLvl val="lvl"/>
          <dgm:resizeHandles val="exact"/>
        </dgm:presLayoutVars>
      </dgm:prSet>
      <dgm:spPr/>
    </dgm:pt>
    <dgm:pt modelId="{C07E533A-31BD-404D-A51B-B227187792EC}" type="pres">
      <dgm:prSet presAssocID="{BB6CD07E-7088-412A-A6F0-2AFC28F3F772}" presName="parentLin" presStyleCnt="0"/>
      <dgm:spPr/>
    </dgm:pt>
    <dgm:pt modelId="{08B3B994-73DB-43DF-886E-80E0704919C3}" type="pres">
      <dgm:prSet presAssocID="{BB6CD07E-7088-412A-A6F0-2AFC28F3F772}" presName="parentLeftMargin" presStyleLbl="node1" presStyleIdx="0" presStyleCnt="2"/>
      <dgm:spPr/>
    </dgm:pt>
    <dgm:pt modelId="{73D2670A-5C29-4607-BA70-88D136B61D3D}" type="pres">
      <dgm:prSet presAssocID="{BB6CD07E-7088-412A-A6F0-2AFC28F3F772}" presName="parentText" presStyleLbl="node1" presStyleIdx="0" presStyleCnt="2" custLinFactNeighborX="5178" custLinFactNeighborY="-2107">
        <dgm:presLayoutVars>
          <dgm:chMax val="0"/>
          <dgm:bulletEnabled val="1"/>
        </dgm:presLayoutVars>
      </dgm:prSet>
      <dgm:spPr/>
    </dgm:pt>
    <dgm:pt modelId="{FA3911E1-5677-442A-AF43-C350CA3D4C6F}" type="pres">
      <dgm:prSet presAssocID="{BB6CD07E-7088-412A-A6F0-2AFC28F3F772}" presName="negativeSpace" presStyleCnt="0"/>
      <dgm:spPr/>
    </dgm:pt>
    <dgm:pt modelId="{16A87250-CC93-4190-B1BB-9066368F79C7}" type="pres">
      <dgm:prSet presAssocID="{BB6CD07E-7088-412A-A6F0-2AFC28F3F772}" presName="childText" presStyleLbl="conFgAcc1" presStyleIdx="0" presStyleCnt="2">
        <dgm:presLayoutVars>
          <dgm:bulletEnabled val="1"/>
        </dgm:presLayoutVars>
      </dgm:prSet>
      <dgm:spPr/>
    </dgm:pt>
    <dgm:pt modelId="{45786235-C324-4001-AC3D-205833F59C0D}" type="pres">
      <dgm:prSet presAssocID="{DA612F50-5795-4382-B2C8-8690BDE87086}" presName="spaceBetweenRectangles" presStyleCnt="0"/>
      <dgm:spPr/>
    </dgm:pt>
    <dgm:pt modelId="{7CDA6867-51D5-4DFF-96A2-4D368E793685}" type="pres">
      <dgm:prSet presAssocID="{C9D2A4B1-D0FE-4E01-88F8-D21AEE0E91DF}" presName="parentLin" presStyleCnt="0"/>
      <dgm:spPr/>
    </dgm:pt>
    <dgm:pt modelId="{132294D4-2B10-465F-B762-EA3E09C8B8E9}" type="pres">
      <dgm:prSet presAssocID="{C9D2A4B1-D0FE-4E01-88F8-D21AEE0E91DF}" presName="parentLeftMargin" presStyleLbl="node1" presStyleIdx="0" presStyleCnt="2"/>
      <dgm:spPr/>
    </dgm:pt>
    <dgm:pt modelId="{61C6653D-F4D8-4ED9-96AC-93D3ADB046CA}" type="pres">
      <dgm:prSet presAssocID="{C9D2A4B1-D0FE-4E01-88F8-D21AEE0E91DF}" presName="parentText" presStyleLbl="node1" presStyleIdx="1" presStyleCnt="2" custLinFactNeighborX="5178" custLinFactNeighborY="-2107">
        <dgm:presLayoutVars>
          <dgm:chMax val="0"/>
          <dgm:bulletEnabled val="1"/>
        </dgm:presLayoutVars>
      </dgm:prSet>
      <dgm:spPr/>
    </dgm:pt>
    <dgm:pt modelId="{E78E16E9-377E-4F99-86B6-C37C14EE3321}" type="pres">
      <dgm:prSet presAssocID="{C9D2A4B1-D0FE-4E01-88F8-D21AEE0E91DF}" presName="negativeSpace" presStyleCnt="0"/>
      <dgm:spPr/>
    </dgm:pt>
    <dgm:pt modelId="{1E556811-C1D2-49CB-917D-50509A061EDD}" type="pres">
      <dgm:prSet presAssocID="{C9D2A4B1-D0FE-4E01-88F8-D21AEE0E91DF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45CC6E11-BE19-451F-B9A7-85E01F9F3FFA}" srcId="{BB6CD07E-7088-412A-A6F0-2AFC28F3F772}" destId="{C2278E5A-47B0-406A-BA9C-EC2C1310EE37}" srcOrd="2" destOrd="0" parTransId="{C2997D9E-A0D3-4C8D-B459-60480858BF47}" sibTransId="{2A9EF64D-82A0-492A-A0D0-BA1B4F8DCE69}"/>
    <dgm:cxn modelId="{72035A3F-9548-4A04-8173-21610C119B29}" srcId="{17E9F25A-D02C-4322-9B94-62F9DAA1BED4}" destId="{BB6CD07E-7088-412A-A6F0-2AFC28F3F772}" srcOrd="0" destOrd="0" parTransId="{52C69B1C-94E4-4AD1-BEB7-2D831494C47B}" sibTransId="{DA612F50-5795-4382-B2C8-8690BDE87086}"/>
    <dgm:cxn modelId="{B0AFDF5B-3D84-41FE-97BA-A331C6F80409}" type="presOf" srcId="{17E9F25A-D02C-4322-9B94-62F9DAA1BED4}" destId="{DF1141F0-CCF0-45DB-8BA6-7760141CFC95}" srcOrd="0" destOrd="0" presId="urn:microsoft.com/office/officeart/2005/8/layout/list1"/>
    <dgm:cxn modelId="{0B660E70-5CC8-46AF-BF6D-057D8580B4F1}" type="presOf" srcId="{C9D2A4B1-D0FE-4E01-88F8-D21AEE0E91DF}" destId="{61C6653D-F4D8-4ED9-96AC-93D3ADB046CA}" srcOrd="1" destOrd="0" presId="urn:microsoft.com/office/officeart/2005/8/layout/list1"/>
    <dgm:cxn modelId="{CA4B797F-B102-4109-A395-0CF4F282FCD4}" type="presOf" srcId="{F2458544-A33F-40B8-9D2B-3D7D3AB6479E}" destId="{16A87250-CC93-4190-B1BB-9066368F79C7}" srcOrd="0" destOrd="0" presId="urn:microsoft.com/office/officeart/2005/8/layout/list1"/>
    <dgm:cxn modelId="{90D793BC-F52F-4967-A72E-73CCAB0BC0DD}" srcId="{C9D2A4B1-D0FE-4E01-88F8-D21AEE0E91DF}" destId="{6FC492C9-E243-41D2-83F1-54E6B0C08535}" srcOrd="0" destOrd="0" parTransId="{747CE633-E0D1-41E5-A9C1-0599E694D4FE}" sibTransId="{D298AF58-27E6-41DA-883B-62C366309C60}"/>
    <dgm:cxn modelId="{97C7C5BE-27FE-4BFB-A05C-40950A00FD72}" type="presOf" srcId="{C2278E5A-47B0-406A-BA9C-EC2C1310EE37}" destId="{16A87250-CC93-4190-B1BB-9066368F79C7}" srcOrd="0" destOrd="2" presId="urn:microsoft.com/office/officeart/2005/8/layout/list1"/>
    <dgm:cxn modelId="{5B68A3C0-69C5-4DDA-9F87-8E4765AEE730}" srcId="{BB6CD07E-7088-412A-A6F0-2AFC28F3F772}" destId="{76F4C9D7-B3A4-464A-B949-01AF1C56C5AC}" srcOrd="1" destOrd="0" parTransId="{2765AD83-D97C-447C-8D85-1740237EEEDC}" sibTransId="{C719B41C-8684-4CAA-ACB2-106ED2DF7B61}"/>
    <dgm:cxn modelId="{938285C7-6A9E-4E5C-9912-30A40E9166E3}" type="presOf" srcId="{6FC492C9-E243-41D2-83F1-54E6B0C08535}" destId="{1E556811-C1D2-49CB-917D-50509A061EDD}" srcOrd="0" destOrd="0" presId="urn:microsoft.com/office/officeart/2005/8/layout/list1"/>
    <dgm:cxn modelId="{A78168C8-02E6-4E0B-A09E-8606D1A9F3C2}" type="presOf" srcId="{BB6CD07E-7088-412A-A6F0-2AFC28F3F772}" destId="{08B3B994-73DB-43DF-886E-80E0704919C3}" srcOrd="0" destOrd="0" presId="urn:microsoft.com/office/officeart/2005/8/layout/list1"/>
    <dgm:cxn modelId="{DA8E94D3-139A-4AB5-AB35-7A30ECB65F45}" srcId="{BB6CD07E-7088-412A-A6F0-2AFC28F3F772}" destId="{F2458544-A33F-40B8-9D2B-3D7D3AB6479E}" srcOrd="0" destOrd="0" parTransId="{37D40DDE-7689-47A3-9102-DEE1E936AEC8}" sibTransId="{CE73E48F-3F79-422F-9E32-9F765A493791}"/>
    <dgm:cxn modelId="{75ECCBE5-48CF-4B16-89A6-633D2760C3AF}" type="presOf" srcId="{C9D2A4B1-D0FE-4E01-88F8-D21AEE0E91DF}" destId="{132294D4-2B10-465F-B762-EA3E09C8B8E9}" srcOrd="0" destOrd="0" presId="urn:microsoft.com/office/officeart/2005/8/layout/list1"/>
    <dgm:cxn modelId="{18D6E6EF-8A5D-440D-A85B-71983DCABD93}" type="presOf" srcId="{BB6CD07E-7088-412A-A6F0-2AFC28F3F772}" destId="{73D2670A-5C29-4607-BA70-88D136B61D3D}" srcOrd="1" destOrd="0" presId="urn:microsoft.com/office/officeart/2005/8/layout/list1"/>
    <dgm:cxn modelId="{F61FAAF0-877E-44E3-9B31-A374AB42F235}" srcId="{17E9F25A-D02C-4322-9B94-62F9DAA1BED4}" destId="{C9D2A4B1-D0FE-4E01-88F8-D21AEE0E91DF}" srcOrd="1" destOrd="0" parTransId="{F6068B14-520B-4C6D-ADB2-DB8C043477B0}" sibTransId="{6427A27D-B07D-424E-AB7E-9FC3EE723D91}"/>
    <dgm:cxn modelId="{2C1BA9FF-3B91-41B2-8F63-D771AAF66530}" type="presOf" srcId="{76F4C9D7-B3A4-464A-B949-01AF1C56C5AC}" destId="{16A87250-CC93-4190-B1BB-9066368F79C7}" srcOrd="0" destOrd="1" presId="urn:microsoft.com/office/officeart/2005/8/layout/list1"/>
    <dgm:cxn modelId="{200832AA-98B1-43D7-86B2-2322EE79C8E0}" type="presParOf" srcId="{DF1141F0-CCF0-45DB-8BA6-7760141CFC95}" destId="{C07E533A-31BD-404D-A51B-B227187792EC}" srcOrd="0" destOrd="0" presId="urn:microsoft.com/office/officeart/2005/8/layout/list1"/>
    <dgm:cxn modelId="{D19FB4D6-5F0A-4297-A1D7-71F0C53EFA15}" type="presParOf" srcId="{C07E533A-31BD-404D-A51B-B227187792EC}" destId="{08B3B994-73DB-43DF-886E-80E0704919C3}" srcOrd="0" destOrd="0" presId="urn:microsoft.com/office/officeart/2005/8/layout/list1"/>
    <dgm:cxn modelId="{323DE321-7E8F-4EAD-A79C-3A75AB7FE244}" type="presParOf" srcId="{C07E533A-31BD-404D-A51B-B227187792EC}" destId="{73D2670A-5C29-4607-BA70-88D136B61D3D}" srcOrd="1" destOrd="0" presId="urn:microsoft.com/office/officeart/2005/8/layout/list1"/>
    <dgm:cxn modelId="{2AA9B5CE-E9D9-4BB3-BE90-54C36A372D42}" type="presParOf" srcId="{DF1141F0-CCF0-45DB-8BA6-7760141CFC95}" destId="{FA3911E1-5677-442A-AF43-C350CA3D4C6F}" srcOrd="1" destOrd="0" presId="urn:microsoft.com/office/officeart/2005/8/layout/list1"/>
    <dgm:cxn modelId="{E2409ABC-774C-45B4-BB04-B70863BF1D31}" type="presParOf" srcId="{DF1141F0-CCF0-45DB-8BA6-7760141CFC95}" destId="{16A87250-CC93-4190-B1BB-9066368F79C7}" srcOrd="2" destOrd="0" presId="urn:microsoft.com/office/officeart/2005/8/layout/list1"/>
    <dgm:cxn modelId="{3028A740-EA8F-458C-9684-3E26F29D90EC}" type="presParOf" srcId="{DF1141F0-CCF0-45DB-8BA6-7760141CFC95}" destId="{45786235-C324-4001-AC3D-205833F59C0D}" srcOrd="3" destOrd="0" presId="urn:microsoft.com/office/officeart/2005/8/layout/list1"/>
    <dgm:cxn modelId="{513FB54F-0773-49C1-97EA-966D04303A8E}" type="presParOf" srcId="{DF1141F0-CCF0-45DB-8BA6-7760141CFC95}" destId="{7CDA6867-51D5-4DFF-96A2-4D368E793685}" srcOrd="4" destOrd="0" presId="urn:microsoft.com/office/officeart/2005/8/layout/list1"/>
    <dgm:cxn modelId="{5C504A8F-0B38-40B7-943D-B0DD13A6F4F5}" type="presParOf" srcId="{7CDA6867-51D5-4DFF-96A2-4D368E793685}" destId="{132294D4-2B10-465F-B762-EA3E09C8B8E9}" srcOrd="0" destOrd="0" presId="urn:microsoft.com/office/officeart/2005/8/layout/list1"/>
    <dgm:cxn modelId="{BD7855C7-9626-43B2-9B0A-22A864B90C95}" type="presParOf" srcId="{7CDA6867-51D5-4DFF-96A2-4D368E793685}" destId="{61C6653D-F4D8-4ED9-96AC-93D3ADB046CA}" srcOrd="1" destOrd="0" presId="urn:microsoft.com/office/officeart/2005/8/layout/list1"/>
    <dgm:cxn modelId="{D3303D3C-0780-4418-BA35-00BE6E47C744}" type="presParOf" srcId="{DF1141F0-CCF0-45DB-8BA6-7760141CFC95}" destId="{E78E16E9-377E-4F99-86B6-C37C14EE3321}" srcOrd="5" destOrd="0" presId="urn:microsoft.com/office/officeart/2005/8/layout/list1"/>
    <dgm:cxn modelId="{405E841F-9F8F-4EF6-BD80-981C6A4AFA4C}" type="presParOf" srcId="{DF1141F0-CCF0-45DB-8BA6-7760141CFC95}" destId="{1E556811-C1D2-49CB-917D-50509A061ED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A87250-CC93-4190-B1BB-9066368F79C7}">
      <dsp:nvSpPr>
        <dsp:cNvPr id="0" name=""/>
        <dsp:cNvSpPr/>
      </dsp:nvSpPr>
      <dsp:spPr>
        <a:xfrm>
          <a:off x="0" y="525130"/>
          <a:ext cx="10090331" cy="3118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3122" tIns="687324" rIns="783122" bIns="234696" numCol="1" spcCol="1270" anchor="t" anchorCtr="0">
          <a:noAutofit/>
        </a:bodyPr>
        <a:lstStyle/>
        <a:p>
          <a:pPr marL="285750" lvl="1" indent="-285750" algn="l" defTabSz="1466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3300" kern="1200" dirty="0">
              <a:latin typeface="12롯데마트드림Bold" panose="02020603020101020101" pitchFamily="18" charset="-127"/>
              <a:ea typeface="12롯데마트드림Bold" panose="02020603020101020101" pitchFamily="18" charset="-127"/>
            </a:rPr>
            <a:t>윈도우 </a:t>
          </a:r>
          <a:r>
            <a:rPr lang="en-US" altLang="ko-KR" sz="3300" kern="1200" dirty="0">
              <a:latin typeface="12롯데마트드림Bold" panose="02020603020101020101" pitchFamily="18" charset="-127"/>
              <a:ea typeface="12롯데마트드림Bold" panose="02020603020101020101" pitchFamily="18" charset="-127"/>
            </a:rPr>
            <a:t>11</a:t>
          </a:r>
          <a:endParaRPr lang="ko-KR" altLang="en-US" sz="3300" kern="1200" dirty="0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  <a:p>
          <a:pPr marL="285750" lvl="1" indent="-285750" algn="l" defTabSz="1466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3300" kern="1200" dirty="0">
              <a:latin typeface="12롯데마트드림Bold" panose="02020603020101020101" pitchFamily="18" charset="-127"/>
              <a:ea typeface="12롯데마트드림Bold" panose="02020603020101020101" pitchFamily="18" charset="-127"/>
            </a:rPr>
            <a:t>flutter</a:t>
          </a:r>
          <a:endParaRPr lang="ko-KR" altLang="en-US" sz="3300" kern="1200" dirty="0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  <a:p>
          <a:pPr marL="285750" lvl="1" indent="-285750" algn="l" defTabSz="1466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3300" kern="1200" dirty="0">
              <a:latin typeface="12롯데마트드림Bold" panose="02020603020101020101" pitchFamily="18" charset="-127"/>
              <a:ea typeface="12롯데마트드림Bold" panose="02020603020101020101" pitchFamily="18" charset="-127"/>
            </a:rPr>
            <a:t>Firebase</a:t>
          </a:r>
          <a:endParaRPr lang="ko-KR" altLang="en-US" sz="3300" kern="1200" dirty="0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sp:txBody>
      <dsp:txXfrm>
        <a:off x="0" y="525130"/>
        <a:ext cx="10090331" cy="3118500"/>
      </dsp:txXfrm>
    </dsp:sp>
    <dsp:sp modelId="{73D2670A-5C29-4607-BA70-88D136B61D3D}">
      <dsp:nvSpPr>
        <dsp:cNvPr id="0" name=""/>
        <dsp:cNvSpPr/>
      </dsp:nvSpPr>
      <dsp:spPr>
        <a:xfrm>
          <a:off x="530640" y="17525"/>
          <a:ext cx="7063232" cy="9741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973" tIns="0" rIns="266973" bIns="0" numCol="1" spcCol="1270" anchor="ctr" anchorCtr="0">
          <a:noAutofit/>
        </a:bodyPr>
        <a:lstStyle/>
        <a:p>
          <a:pPr marL="0" lvl="0" indent="0" algn="l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rPr>
            <a:t>개발도구</a:t>
          </a:r>
        </a:p>
      </dsp:txBody>
      <dsp:txXfrm>
        <a:off x="578195" y="65080"/>
        <a:ext cx="6968122" cy="879050"/>
      </dsp:txXfrm>
    </dsp:sp>
    <dsp:sp modelId="{1E556811-C1D2-49CB-917D-50509A061EDD}">
      <dsp:nvSpPr>
        <dsp:cNvPr id="0" name=""/>
        <dsp:cNvSpPr/>
      </dsp:nvSpPr>
      <dsp:spPr>
        <a:xfrm>
          <a:off x="0" y="4308911"/>
          <a:ext cx="10090331" cy="16112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3122" tIns="687324" rIns="783122" bIns="234696" numCol="1" spcCol="1270" anchor="t" anchorCtr="0">
          <a:noAutofit/>
        </a:bodyPr>
        <a:lstStyle/>
        <a:p>
          <a:pPr marL="285750" lvl="1" indent="-285750" algn="l" defTabSz="1466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3300" kern="1200" dirty="0">
              <a:latin typeface="12롯데마트드림Bold" panose="02020603020101020101" pitchFamily="18" charset="-127"/>
              <a:ea typeface="12롯데마트드림Bold" panose="02020603020101020101" pitchFamily="18" charset="-127"/>
            </a:rPr>
            <a:t>Dart</a:t>
          </a:r>
          <a:endParaRPr lang="ko-KR" altLang="en-US" sz="3300" kern="1200" dirty="0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sp:txBody>
      <dsp:txXfrm>
        <a:off x="0" y="4308911"/>
        <a:ext cx="10090331" cy="1611225"/>
      </dsp:txXfrm>
    </dsp:sp>
    <dsp:sp modelId="{61C6653D-F4D8-4ED9-96AC-93D3ADB046CA}">
      <dsp:nvSpPr>
        <dsp:cNvPr id="0" name=""/>
        <dsp:cNvSpPr/>
      </dsp:nvSpPr>
      <dsp:spPr>
        <a:xfrm>
          <a:off x="530640" y="3801305"/>
          <a:ext cx="7063232" cy="9741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973" tIns="0" rIns="266973" bIns="0" numCol="1" spcCol="1270" anchor="ctr" anchorCtr="0">
          <a:noAutofit/>
        </a:bodyPr>
        <a:lstStyle/>
        <a:p>
          <a:pPr marL="0" lvl="0" indent="0" algn="l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>
              <a:solidFill>
                <a:srgbClr val="FFFF0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rPr>
            <a:t>개발언어</a:t>
          </a:r>
          <a:endParaRPr lang="ko-KR" altLang="en-US" sz="3200" b="1" kern="1200" dirty="0">
            <a:solidFill>
              <a:srgbClr val="FFFF00"/>
            </a:solidFill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sp:txBody>
      <dsp:txXfrm>
        <a:off x="578195" y="3848860"/>
        <a:ext cx="6968122" cy="879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4.sv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3.png"/><Relationship Id="rId9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47427" y="769892"/>
            <a:ext cx="14024232" cy="8747216"/>
            <a:chOff x="0" y="0"/>
            <a:chExt cx="18698977" cy="116629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" name="Freeform 6"/>
          <p:cNvSpPr/>
          <p:nvPr/>
        </p:nvSpPr>
        <p:spPr>
          <a:xfrm rot="-818010">
            <a:off x="3970427" y="2098185"/>
            <a:ext cx="10191466" cy="6042940"/>
          </a:xfrm>
          <a:custGeom>
            <a:avLst/>
            <a:gdLst/>
            <a:ahLst/>
            <a:cxnLst/>
            <a:rect l="l" t="t" r="r" b="b"/>
            <a:pathLst>
              <a:path w="10191466" h="6042940">
                <a:moveTo>
                  <a:pt x="0" y="0"/>
                </a:moveTo>
                <a:lnTo>
                  <a:pt x="10191466" y="0"/>
                </a:lnTo>
                <a:lnTo>
                  <a:pt x="10191466" y="6042939"/>
                </a:lnTo>
                <a:lnTo>
                  <a:pt x="0" y="60429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6093429" y="6531511"/>
            <a:ext cx="6101143" cy="646721"/>
            <a:chOff x="0" y="0"/>
            <a:chExt cx="8134857" cy="86229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34857" cy="862295"/>
            </a:xfrm>
            <a:custGeom>
              <a:avLst/>
              <a:gdLst/>
              <a:ahLst/>
              <a:cxnLst/>
              <a:rect l="l" t="t" r="r" b="b"/>
              <a:pathLst>
                <a:path w="8134857" h="862295">
                  <a:moveTo>
                    <a:pt x="0" y="0"/>
                  </a:moveTo>
                  <a:lnTo>
                    <a:pt x="8134857" y="0"/>
                  </a:lnTo>
                  <a:lnTo>
                    <a:pt x="8134857" y="862295"/>
                  </a:lnTo>
                  <a:lnTo>
                    <a:pt x="0" y="862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0997" y="100326"/>
              <a:ext cx="7892863" cy="5882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260">
                  <a:solidFill>
                    <a:srgbClr val="000000"/>
                  </a:solidFill>
                  <a:ea typeface="210 디딤고딕"/>
                </a:rPr>
                <a:t>발표자: 오명훈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>
            <a:off x="8504388" y="1028700"/>
            <a:ext cx="1279224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3401816" y="2411201"/>
            <a:ext cx="1417788" cy="1417788"/>
          </a:xfrm>
          <a:custGeom>
            <a:avLst/>
            <a:gdLst/>
            <a:ahLst/>
            <a:cxnLst/>
            <a:rect l="l" t="t" r="r" b="b"/>
            <a:pathLst>
              <a:path w="1417788" h="1417788">
                <a:moveTo>
                  <a:pt x="0" y="0"/>
                </a:moveTo>
                <a:lnTo>
                  <a:pt x="1417788" y="0"/>
                </a:lnTo>
                <a:lnTo>
                  <a:pt x="1417788" y="1417788"/>
                </a:lnTo>
                <a:lnTo>
                  <a:pt x="0" y="14177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13312717" y="6344757"/>
            <a:ext cx="1816382" cy="1816382"/>
          </a:xfrm>
          <a:custGeom>
            <a:avLst/>
            <a:gdLst/>
            <a:ahLst/>
            <a:cxnLst/>
            <a:rect l="l" t="t" r="r" b="b"/>
            <a:pathLst>
              <a:path w="1816382" h="1816382">
                <a:moveTo>
                  <a:pt x="0" y="0"/>
                </a:moveTo>
                <a:lnTo>
                  <a:pt x="1816381" y="0"/>
                </a:lnTo>
                <a:lnTo>
                  <a:pt x="1816381" y="1816382"/>
                </a:lnTo>
                <a:lnTo>
                  <a:pt x="0" y="18163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1028700" y="8326663"/>
            <a:ext cx="931637" cy="931637"/>
          </a:xfrm>
          <a:custGeom>
            <a:avLst/>
            <a:gdLst/>
            <a:ahLst/>
            <a:cxnLst/>
            <a:rect l="l" t="t" r="r" b="b"/>
            <a:pathLst>
              <a:path w="931637" h="931637">
                <a:moveTo>
                  <a:pt x="0" y="0"/>
                </a:moveTo>
                <a:lnTo>
                  <a:pt x="931637" y="0"/>
                </a:lnTo>
                <a:lnTo>
                  <a:pt x="931637" y="931637"/>
                </a:lnTo>
                <a:lnTo>
                  <a:pt x="0" y="93163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1072417" y="4133892"/>
            <a:ext cx="16374254" cy="168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69"/>
              </a:lnSpc>
            </a:pPr>
            <a:r>
              <a:rPr lang="en-US" sz="12569" dirty="0" err="1">
                <a:solidFill>
                  <a:srgbClr val="000000"/>
                </a:solidFill>
                <a:ea typeface="210 디딤고딕"/>
              </a:rPr>
              <a:t>나도작가</a:t>
            </a:r>
            <a:endParaRPr lang="en-US" sz="12569" dirty="0">
              <a:solidFill>
                <a:srgbClr val="000000"/>
              </a:solidFill>
              <a:ea typeface="210 디딤고딕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28700" y="971550"/>
            <a:ext cx="2967905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40">
                <a:solidFill>
                  <a:srgbClr val="000000"/>
                </a:solidFill>
                <a:latin typeface="210 디딤고딕"/>
              </a:rPr>
              <a:t>PROJECTS SHOW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007774" y="8151614"/>
            <a:ext cx="2251526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 spc="359">
                <a:solidFill>
                  <a:srgbClr val="000000"/>
                </a:solidFill>
                <a:latin typeface="210 디딤고딕"/>
              </a:rPr>
              <a:t>20</a:t>
            </a:r>
          </a:p>
          <a:p>
            <a:pPr algn="r">
              <a:lnSpc>
                <a:spcPts val="4320"/>
              </a:lnSpc>
            </a:pPr>
            <a:r>
              <a:rPr lang="en-US" sz="3600" spc="359">
                <a:solidFill>
                  <a:srgbClr val="000000"/>
                </a:solidFill>
                <a:latin typeface="210 디딤고딕"/>
              </a:rPr>
              <a:t>23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47427" y="769892"/>
            <a:ext cx="14024232" cy="8747216"/>
            <a:chOff x="0" y="0"/>
            <a:chExt cx="18698977" cy="116629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" name="AutoShape 6"/>
          <p:cNvSpPr/>
          <p:nvPr/>
        </p:nvSpPr>
        <p:spPr>
          <a:xfrm rot="-5400000">
            <a:off x="2750685" y="5314343"/>
            <a:ext cx="4109751" cy="0"/>
          </a:xfrm>
          <a:prstGeom prst="line">
            <a:avLst/>
          </a:prstGeom>
          <a:ln w="7620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7"/>
          <p:cNvSpPr/>
          <p:nvPr/>
        </p:nvSpPr>
        <p:spPr>
          <a:xfrm>
            <a:off x="8504388" y="1028700"/>
            <a:ext cx="1279224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6543790" y="8472501"/>
            <a:ext cx="931637" cy="931637"/>
          </a:xfrm>
          <a:custGeom>
            <a:avLst/>
            <a:gdLst/>
            <a:ahLst/>
            <a:cxnLst/>
            <a:rect l="l" t="t" r="r" b="b"/>
            <a:pathLst>
              <a:path w="931637" h="931637">
                <a:moveTo>
                  <a:pt x="0" y="0"/>
                </a:moveTo>
                <a:lnTo>
                  <a:pt x="931637" y="0"/>
                </a:lnTo>
                <a:lnTo>
                  <a:pt x="931637" y="931637"/>
                </a:lnTo>
                <a:lnTo>
                  <a:pt x="0" y="9316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028700" y="962025"/>
            <a:ext cx="5799724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260" dirty="0">
                <a:solidFill>
                  <a:srgbClr val="000000"/>
                </a:solidFill>
                <a:latin typeface="210 디딤고딕 Bold"/>
              </a:rPr>
              <a:t>CONTENTS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53907" y="2898199"/>
            <a:ext cx="4374803" cy="692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4"/>
              </a:lnSpc>
            </a:pPr>
            <a:r>
              <a:rPr lang="en-US" sz="3996" spc="399" dirty="0">
                <a:solidFill>
                  <a:srgbClr val="000000"/>
                </a:solidFill>
                <a:latin typeface="210 디딤고딕 Bold"/>
              </a:rPr>
              <a:t>01/ </a:t>
            </a:r>
            <a:r>
              <a:rPr lang="en-US" sz="3996" spc="399" dirty="0" err="1">
                <a:solidFill>
                  <a:srgbClr val="000000"/>
                </a:solidFill>
                <a:latin typeface="210 디딤고딕 Bold"/>
              </a:rPr>
              <a:t>서비스</a:t>
            </a:r>
            <a:r>
              <a:rPr lang="en-US" sz="3996" spc="399" dirty="0">
                <a:solidFill>
                  <a:srgbClr val="000000"/>
                </a:solidFill>
                <a:latin typeface="210 디딤고딕 Bold"/>
              </a:rPr>
              <a:t> </a:t>
            </a:r>
            <a:r>
              <a:rPr lang="en-US" sz="3996" spc="399" dirty="0" err="1">
                <a:solidFill>
                  <a:srgbClr val="000000"/>
                </a:solidFill>
                <a:latin typeface="210 디딤고딕 Bold"/>
              </a:rPr>
              <a:t>소개</a:t>
            </a:r>
            <a:endParaRPr lang="en-US" sz="3996" spc="399" dirty="0">
              <a:solidFill>
                <a:srgbClr val="000000"/>
              </a:solidFill>
              <a:latin typeface="210 디딤고딕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853907" y="3910536"/>
            <a:ext cx="5887116" cy="692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4"/>
              </a:lnSpc>
              <a:spcBef>
                <a:spcPct val="0"/>
              </a:spcBef>
            </a:pPr>
            <a:r>
              <a:rPr lang="en-US" sz="3996" u="none" strike="noStrike" spc="399" dirty="0">
                <a:solidFill>
                  <a:srgbClr val="000000"/>
                </a:solidFill>
                <a:latin typeface="210 디딤고딕 Bold"/>
              </a:rPr>
              <a:t>02/ </a:t>
            </a:r>
            <a:r>
              <a:rPr lang="ko-KR" altLang="en-US" sz="3996" u="none" strike="noStrike" spc="399" dirty="0">
                <a:solidFill>
                  <a:srgbClr val="000000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프로젝트 </a:t>
            </a:r>
            <a:r>
              <a:rPr lang="en-US" altLang="ko-KR" sz="3996" u="none" strike="noStrike" spc="399" dirty="0" err="1">
                <a:solidFill>
                  <a:srgbClr val="000000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일정</a:t>
            </a:r>
            <a:endParaRPr lang="en-US" sz="3996" u="none" strike="noStrike" spc="399" dirty="0">
              <a:solidFill>
                <a:srgbClr val="000000"/>
              </a:solidFill>
              <a:latin typeface="210 디딤고딕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853907" y="4922872"/>
            <a:ext cx="4848648" cy="684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4"/>
              </a:lnSpc>
              <a:spcBef>
                <a:spcPct val="0"/>
              </a:spcBef>
            </a:pPr>
            <a:r>
              <a:rPr lang="en-US" sz="3996" u="none" strike="noStrike" spc="399" dirty="0">
                <a:solidFill>
                  <a:srgbClr val="000000"/>
                </a:solidFill>
                <a:latin typeface="210 디딤고딕 Bold"/>
              </a:rPr>
              <a:t>03</a:t>
            </a:r>
            <a:r>
              <a:rPr lang="en-US" sz="3996" u="none" strike="noStrike" spc="399" dirty="0">
                <a:solidFill>
                  <a:srgbClr val="000000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/ </a:t>
            </a:r>
            <a:r>
              <a:rPr lang="en-US" altLang="ko-KR" sz="3996" u="none" strike="noStrike" spc="399" dirty="0" err="1">
                <a:solidFill>
                  <a:srgbClr val="000000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개발도구</a:t>
            </a:r>
            <a:endParaRPr lang="en-US" sz="3996" u="none" strike="noStrike" spc="399" dirty="0">
              <a:solidFill>
                <a:srgbClr val="000000"/>
              </a:solidFill>
              <a:latin typeface="210 디딤고딕 Bold" panose="020B0600000101010101" charset="-127"/>
              <a:ea typeface="210 디딤고딕 Bold" panose="020B0600000101010101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919431" y="5935209"/>
            <a:ext cx="4783124" cy="692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4"/>
              </a:lnSpc>
              <a:spcBef>
                <a:spcPct val="0"/>
              </a:spcBef>
            </a:pPr>
            <a:r>
              <a:rPr lang="en-US" sz="3996" u="none" strike="noStrike" spc="399" dirty="0">
                <a:solidFill>
                  <a:srgbClr val="000000"/>
                </a:solidFill>
                <a:latin typeface="210 디딤고딕 Bold"/>
              </a:rPr>
              <a:t>04/ IA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750384" y="3140926"/>
            <a:ext cx="1672590" cy="3442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35"/>
              </a:lnSpc>
              <a:spcBef>
                <a:spcPct val="0"/>
              </a:spcBef>
            </a:pPr>
            <a:r>
              <a:rPr lang="en-US" sz="11025" spc="1102" dirty="0" err="1">
                <a:solidFill>
                  <a:srgbClr val="000000"/>
                </a:solidFill>
                <a:ea typeface="210 디딤고딕 Bold"/>
              </a:rPr>
              <a:t>목록</a:t>
            </a:r>
            <a:endParaRPr lang="en-US" sz="11025" spc="1102" dirty="0">
              <a:solidFill>
                <a:srgbClr val="000000"/>
              </a:solidFill>
              <a:ea typeface="210 디딤고딕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886669" y="6945196"/>
            <a:ext cx="5821593" cy="692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4"/>
              </a:lnSpc>
            </a:pPr>
            <a:r>
              <a:rPr lang="en-US" sz="3996" spc="399">
                <a:solidFill>
                  <a:srgbClr val="000000"/>
                </a:solidFill>
                <a:latin typeface="210 디딤고딕 Bold"/>
              </a:rPr>
              <a:t>05/ 서비스 프레임워크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Grp="1" noUngrp="1" noRot="1" noMove="1" noResize="1"/>
          </p:cNvGrpSpPr>
          <p:nvPr/>
        </p:nvGrpSpPr>
        <p:grpSpPr>
          <a:xfrm>
            <a:off x="2247427" y="769892"/>
            <a:ext cx="14024232" cy="8747216"/>
            <a:chOff x="0" y="0"/>
            <a:chExt cx="18698977" cy="11662955"/>
          </a:xfrm>
        </p:grpSpPr>
        <p:sp>
          <p:nvSpPr>
            <p:cNvPr id="3" name="Freeform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Freeform 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" name="AutoShape 6"/>
          <p:cNvSpPr/>
          <p:nvPr/>
        </p:nvSpPr>
        <p:spPr>
          <a:xfrm>
            <a:off x="8504388" y="1028700"/>
            <a:ext cx="1279224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518677" y="2625923"/>
            <a:ext cx="6644123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000" u="none" strike="noStrike" spc="862" dirty="0">
                <a:solidFill>
                  <a:srgbClr val="000000"/>
                </a:solidFill>
                <a:ea typeface="210 디딤고딕 Bold"/>
              </a:rPr>
              <a:t>정성들인 단 </a:t>
            </a:r>
            <a:r>
              <a:rPr lang="ko-KR" altLang="en-US" sz="2000" u="none" strike="noStrike" spc="862" dirty="0" err="1">
                <a:solidFill>
                  <a:srgbClr val="000000"/>
                </a:solidFill>
                <a:ea typeface="210 디딤고딕 Bold"/>
              </a:rPr>
              <a:t>한장의</a:t>
            </a:r>
            <a:r>
              <a:rPr lang="ko-KR" altLang="en-US" sz="2000" u="none" strike="noStrike" spc="862" dirty="0">
                <a:solidFill>
                  <a:srgbClr val="000000"/>
                </a:solidFill>
                <a:ea typeface="210 디딤고딕 Bold"/>
              </a:rPr>
              <a:t> 사진이나 그림으로</a:t>
            </a:r>
            <a:endParaRPr lang="en-US" sz="2000" u="none" strike="noStrike" spc="862" dirty="0">
              <a:solidFill>
                <a:srgbClr val="000000"/>
              </a:solidFill>
              <a:ea typeface="210 디딤고딕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981075"/>
            <a:ext cx="296790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ko-KR" altLang="en-US" sz="2100" spc="210" dirty="0">
                <a:solidFill>
                  <a:srgbClr val="000000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서비스 소개</a:t>
            </a:r>
            <a:endParaRPr lang="en-US" sz="2100" spc="210" dirty="0">
              <a:solidFill>
                <a:srgbClr val="000000"/>
              </a:solidFill>
              <a:latin typeface="210 디딤고딕 Bold" panose="020B0600000101010101" charset="-127"/>
              <a:ea typeface="210 디딤고딕 Bold" panose="020B0600000101010101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FF04A67-3ADF-FE48-CBC8-995296C6B52A}"/>
              </a:ext>
            </a:extLst>
          </p:cNvPr>
          <p:cNvSpPr/>
          <p:nvPr/>
        </p:nvSpPr>
        <p:spPr>
          <a:xfrm>
            <a:off x="13175168" y="2476719"/>
            <a:ext cx="4649698" cy="6547545"/>
          </a:xfrm>
          <a:prstGeom prst="roundRect">
            <a:avLst>
              <a:gd name="adj" fmla="val 29479"/>
            </a:avLst>
          </a:prstGeom>
          <a:blipFill dpi="0" rotWithShape="1">
            <a:blip r:embed="rId8"/>
            <a:srcRect/>
            <a:tile tx="0" ty="0" sx="100000" sy="100000" flip="none" algn="ctr"/>
          </a:blipFill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80C76383-DF60-92F3-B915-1E8AB68D2A28}"/>
              </a:ext>
            </a:extLst>
          </p:cNvPr>
          <p:cNvSpPr txBox="1"/>
          <p:nvPr/>
        </p:nvSpPr>
        <p:spPr>
          <a:xfrm>
            <a:off x="383996" y="3108143"/>
            <a:ext cx="6931204" cy="3025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079"/>
              </a:lnSpc>
              <a:spcBef>
                <a:spcPct val="0"/>
              </a:spcBef>
            </a:pPr>
            <a:r>
              <a:rPr lang="ko-KR" altLang="en-US" sz="8628" spc="862" dirty="0">
                <a:solidFill>
                  <a:srgbClr val="000000"/>
                </a:solidFill>
                <a:ea typeface="210 디딤고딕 Bold"/>
              </a:rPr>
              <a:t>나만의 전시회</a:t>
            </a:r>
            <a:endParaRPr lang="en-US" sz="8628" u="none" strike="noStrike" spc="862" dirty="0">
              <a:solidFill>
                <a:srgbClr val="000000"/>
              </a:solidFill>
              <a:ea typeface="210 디딤고딕 Bold"/>
            </a:endParaRP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9FBA2A43-4EE8-1424-0D81-DB48B021355F}"/>
              </a:ext>
            </a:extLst>
          </p:cNvPr>
          <p:cNvSpPr txBox="1"/>
          <p:nvPr/>
        </p:nvSpPr>
        <p:spPr>
          <a:xfrm>
            <a:off x="5700278" y="4823761"/>
            <a:ext cx="6644122" cy="2529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ko-KR" altLang="en-US" sz="1800" spc="179" dirty="0">
                <a:solidFill>
                  <a:srgbClr val="000000"/>
                </a:solidFill>
                <a:ea typeface="210 디딤고딕"/>
              </a:rPr>
              <a:t>쏟아져 나오는 컨텐츠의 파도안으로 휩쓸리기보다</a:t>
            </a:r>
            <a:endParaRPr lang="en-US" altLang="ko-KR" sz="1800" spc="179" dirty="0">
              <a:solidFill>
                <a:srgbClr val="000000"/>
              </a:solidFill>
              <a:ea typeface="210 디딤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altLang="ko-KR" sz="1800" spc="179" dirty="0">
              <a:solidFill>
                <a:srgbClr val="000000"/>
              </a:solidFill>
              <a:ea typeface="210 디딤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ko-KR" altLang="en-US" sz="1800" spc="179" dirty="0">
                <a:solidFill>
                  <a:srgbClr val="000000"/>
                </a:solidFill>
                <a:ea typeface="210 디딤고딕"/>
              </a:rPr>
              <a:t>작가의 감성을 느끼고자 하는 이들을 위한</a:t>
            </a:r>
            <a:endParaRPr lang="en-US" altLang="ko-KR" sz="1800" spc="179" dirty="0">
              <a:solidFill>
                <a:srgbClr val="000000"/>
              </a:solidFill>
              <a:ea typeface="210 디딤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pc="179" dirty="0">
              <a:solidFill>
                <a:srgbClr val="000000"/>
              </a:solidFill>
              <a:ea typeface="210 디딤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ko-KR" altLang="en-US" sz="1800" spc="179" dirty="0">
                <a:solidFill>
                  <a:srgbClr val="000000"/>
                </a:solidFill>
                <a:ea typeface="210 디딤고딕"/>
              </a:rPr>
              <a:t>선별된 보석 </a:t>
            </a:r>
            <a:r>
              <a:rPr lang="ko-KR" altLang="en-US" spc="179" dirty="0">
                <a:solidFill>
                  <a:srgbClr val="000000"/>
                </a:solidFill>
                <a:ea typeface="210 디딤고딕"/>
              </a:rPr>
              <a:t>같은</a:t>
            </a:r>
            <a:r>
              <a:rPr lang="en-US" altLang="ko-KR" sz="1800" spc="179" dirty="0">
                <a:solidFill>
                  <a:srgbClr val="000000"/>
                </a:solidFill>
                <a:ea typeface="210 디딤고딕"/>
              </a:rPr>
              <a:t>,</a:t>
            </a:r>
            <a:r>
              <a:rPr lang="ko-KR" altLang="en-US" sz="1800" spc="179" dirty="0">
                <a:solidFill>
                  <a:srgbClr val="000000"/>
                </a:solidFill>
                <a:ea typeface="210 디딤고딕"/>
              </a:rPr>
              <a:t> 최고의 작품을 공유하는 공간</a:t>
            </a:r>
            <a:r>
              <a:rPr lang="en-US" altLang="ko-KR" sz="1800" spc="179" dirty="0">
                <a:solidFill>
                  <a:srgbClr val="000000"/>
                </a:solidFill>
                <a:ea typeface="210 디딤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altLang="ko-KR" sz="1800" spc="179" dirty="0">
              <a:solidFill>
                <a:srgbClr val="000000"/>
              </a:solidFill>
              <a:ea typeface="210 디딤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pc="179" dirty="0">
              <a:solidFill>
                <a:srgbClr val="000000"/>
              </a:solidFill>
              <a:ea typeface="210 디딤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ko-KR" altLang="en-US" spc="179" dirty="0">
                <a:solidFill>
                  <a:srgbClr val="000000"/>
                </a:solidFill>
                <a:ea typeface="210 디딤고딕"/>
              </a:rPr>
              <a:t>작품을 공유</a:t>
            </a:r>
            <a:r>
              <a:rPr lang="en-US" altLang="ko-KR" spc="179" dirty="0">
                <a:solidFill>
                  <a:srgbClr val="000000"/>
                </a:solidFill>
                <a:ea typeface="210 디딤고딕"/>
              </a:rPr>
              <a:t>(</a:t>
            </a:r>
            <a:r>
              <a:rPr lang="ko-KR" altLang="en-US" spc="179" dirty="0">
                <a:solidFill>
                  <a:srgbClr val="000000"/>
                </a:solidFill>
                <a:ea typeface="210 디딤고딕"/>
              </a:rPr>
              <a:t>전시</a:t>
            </a:r>
            <a:r>
              <a:rPr lang="en-US" altLang="ko-KR" spc="179" dirty="0">
                <a:solidFill>
                  <a:srgbClr val="000000"/>
                </a:solidFill>
                <a:ea typeface="210 디딤고딕"/>
              </a:rPr>
              <a:t>)</a:t>
            </a:r>
            <a:r>
              <a:rPr lang="ko-KR" altLang="en-US" spc="179" dirty="0">
                <a:solidFill>
                  <a:srgbClr val="000000"/>
                </a:solidFill>
                <a:ea typeface="210 디딤고딕"/>
              </a:rPr>
              <a:t>함으로 다른 예술가와 소통</a:t>
            </a:r>
            <a:r>
              <a:rPr lang="en-US" altLang="ko-KR" spc="179" dirty="0">
                <a:solidFill>
                  <a:srgbClr val="000000"/>
                </a:solidFill>
                <a:ea typeface="210 디딤고딕"/>
              </a:rPr>
              <a:t>.</a:t>
            </a:r>
            <a:endParaRPr lang="en-US" altLang="ko-KR" sz="1800" spc="179" dirty="0">
              <a:solidFill>
                <a:srgbClr val="000000"/>
              </a:solidFill>
              <a:ea typeface="210 디딤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pc="179" dirty="0">
              <a:solidFill>
                <a:srgbClr val="000000"/>
              </a:solidFill>
              <a:ea typeface="210 디딤고딕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04388" y="1028700"/>
            <a:ext cx="1279224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0510289" y="-3009900"/>
            <a:ext cx="14024232" cy="8747216"/>
            <a:chOff x="0" y="0"/>
            <a:chExt cx="18698977" cy="116629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981075"/>
            <a:ext cx="3695700" cy="355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ko-KR" altLang="en-US" sz="2100" spc="210" dirty="0">
                <a:solidFill>
                  <a:srgbClr val="000000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프로젝트 일정</a:t>
            </a:r>
            <a:endParaRPr lang="en-US" sz="2100" u="none" strike="noStrike" spc="210" dirty="0">
              <a:solidFill>
                <a:srgbClr val="000000"/>
              </a:solidFill>
              <a:latin typeface="210 디딤고딕 Bold" panose="020B0600000101010101" charset="-127"/>
              <a:ea typeface="210 디딤고딕 Bold" panose="020B0600000101010101" charset="-127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-6246521" y="5122343"/>
            <a:ext cx="14024232" cy="8747216"/>
            <a:chOff x="0" y="0"/>
            <a:chExt cx="18698977" cy="1166295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C8B2EC9-E9DC-4E03-6155-E09E1E748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606050"/>
              </p:ext>
            </p:extLst>
          </p:nvPr>
        </p:nvGraphicFramePr>
        <p:xfrm>
          <a:off x="1470436" y="3162300"/>
          <a:ext cx="15141164" cy="4605017"/>
        </p:xfrm>
        <a:graphic>
          <a:graphicData uri="http://schemas.openxmlformats.org/drawingml/2006/table">
            <a:tbl>
              <a:tblPr/>
              <a:tblGrid>
                <a:gridCol w="4304544">
                  <a:extLst>
                    <a:ext uri="{9D8B030D-6E8A-4147-A177-3AD203B41FA5}">
                      <a16:colId xmlns:a16="http://schemas.microsoft.com/office/drawing/2014/main" val="396819997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788292154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138059844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4013068008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4082241358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3059577199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3624102806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1247339073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89847019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2812770043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1963805358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2016842898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120073016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3032735738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1720127019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4235397835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541233491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3845755824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1722114814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3376470290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2676904421"/>
                    </a:ext>
                  </a:extLst>
                </a:gridCol>
              </a:tblGrid>
              <a:tr h="4515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900" b="1" i="0" u="none" strike="noStrike" dirty="0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 gridSpan="20"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1" i="0" u="none" strike="noStrike" dirty="0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9</a:t>
                      </a:r>
                      <a:r>
                        <a:rPr lang="ko-KR" altLang="en-US" sz="2100" b="1" i="0" u="none" strike="noStrike" dirty="0">
                          <a:solidFill>
                            <a:srgbClr val="FFFF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</a:t>
                      </a:r>
                      <a:endParaRPr lang="ko-KR" altLang="en-US" sz="2100" b="1" i="0" u="none" strike="noStrike" dirty="0">
                        <a:solidFill>
                          <a:srgbClr val="FFFFFF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216732" marR="216732" marT="108366" marB="108366" anchor="ctr">
                    <a:lnL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566881"/>
                  </a:ext>
                </a:extLst>
              </a:tr>
              <a:tr h="4560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TASK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1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2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3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4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5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6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7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8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9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10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11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12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13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14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15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16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17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18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19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20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773132"/>
                  </a:ext>
                </a:extLst>
              </a:tr>
              <a:tr h="9030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300" b="0" i="0" u="none" strike="noStrike" dirty="0">
                          <a:solidFill>
                            <a:srgbClr val="FFFFFF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프로젝트 설계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B5394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2100" b="0" i="0" u="none" strike="noStrike">
                          <a:solidFill>
                            <a:srgbClr val="FFFFFF"/>
                          </a:solidFill>
                          <a:effectLst/>
                          <a:latin typeface="Arial Unicode MS"/>
                        </a:rPr>
                        <a:t>프로젝트 설계</a:t>
                      </a:r>
                    </a:p>
                  </a:txBody>
                  <a:tcPr marL="216732" marR="216732" marT="108366" marB="108366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B539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233812"/>
                  </a:ext>
                </a:extLst>
              </a:tr>
              <a:tr h="9030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300" b="0" i="0" u="none" strike="noStrike">
                          <a:solidFill>
                            <a:srgbClr val="FFFFFF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DB 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FFFFFF"/>
                          </a:solidFill>
                          <a:effectLst/>
                          <a:latin typeface="Arial Unicode MS"/>
                        </a:rPr>
                        <a:t>DB </a:t>
                      </a:r>
                      <a:r>
                        <a:rPr lang="ko-KR" altLang="en-US" sz="2100" b="0" i="0" u="none" strike="noStrike">
                          <a:solidFill>
                            <a:srgbClr val="FFFFFF"/>
                          </a:solidFill>
                          <a:effectLst/>
                          <a:latin typeface="Arial Unicode MS"/>
                        </a:rPr>
                        <a:t>설계</a:t>
                      </a:r>
                    </a:p>
                  </a:txBody>
                  <a:tcPr marL="216732" marR="216732" marT="108366" marB="108366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597707"/>
                  </a:ext>
                </a:extLst>
              </a:tr>
              <a:tr h="9030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300" b="0" i="0" u="none" strike="noStrike">
                          <a:solidFill>
                            <a:srgbClr val="FFFFFF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구현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5B2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 dirty="0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21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</a:p>
                  </a:txBody>
                  <a:tcPr marL="216732" marR="216732" marT="108366" marB="108366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85B2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681297"/>
                  </a:ext>
                </a:extLst>
              </a:tr>
              <a:tr h="9030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300" b="0" i="0" u="none" strike="noStrike">
                          <a:solidFill>
                            <a:srgbClr val="FFFFFF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테스트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1C7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 dirty="0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2100" b="0" i="0" u="none" strike="noStrike" dirty="0">
                          <a:solidFill>
                            <a:srgbClr val="EFEFEF"/>
                          </a:solidFill>
                          <a:effectLst/>
                          <a:latin typeface="Arial Unicode MS"/>
                        </a:rPr>
                        <a:t>테스트</a:t>
                      </a:r>
                    </a:p>
                  </a:txBody>
                  <a:tcPr marL="216732" marR="216732" marT="108366" marB="108366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1C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9329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7322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04388" y="1028700"/>
            <a:ext cx="1279224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0510289" y="-2936826"/>
            <a:ext cx="14024232" cy="8747216"/>
            <a:chOff x="0" y="0"/>
            <a:chExt cx="18698977" cy="116629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981075"/>
            <a:ext cx="3695700" cy="355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ko-KR" altLang="en-US" sz="2100" u="none" strike="noStrike" spc="210" dirty="0">
                <a:solidFill>
                  <a:srgbClr val="000000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개발도구</a:t>
            </a:r>
            <a:endParaRPr lang="en-US" sz="2100" u="none" strike="noStrike" spc="210" dirty="0">
              <a:solidFill>
                <a:srgbClr val="000000"/>
              </a:solidFill>
              <a:latin typeface="210 디딤고딕 Bold" panose="020B0600000101010101" charset="-127"/>
              <a:ea typeface="210 디딤고딕 Bold" panose="020B0600000101010101" charset="-127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-6246521" y="5122343"/>
            <a:ext cx="14024232" cy="8747216"/>
            <a:chOff x="0" y="0"/>
            <a:chExt cx="18698977" cy="1166295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aphicFrame>
        <p:nvGraphicFramePr>
          <p:cNvPr id="25" name="다이어그램 24">
            <a:extLst>
              <a:ext uri="{FF2B5EF4-FFF2-40B4-BE49-F238E27FC236}">
                <a16:creationId xmlns:a16="http://schemas.microsoft.com/office/drawing/2014/main" id="{33D00D4F-0C14-49F5-4CCB-203E438964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736076"/>
              </p:ext>
            </p:extLst>
          </p:nvPr>
        </p:nvGraphicFramePr>
        <p:xfrm>
          <a:off x="4110866" y="2382083"/>
          <a:ext cx="10090332" cy="5958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509405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04388" y="1028700"/>
            <a:ext cx="1279224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>
            <a:grpSpLocks noGrp="1" noUngrp="1" noRot="1" noMove="1" noResize="1"/>
          </p:cNvGrpSpPr>
          <p:nvPr/>
        </p:nvGrpSpPr>
        <p:grpSpPr>
          <a:xfrm>
            <a:off x="10510289" y="-2936826"/>
            <a:ext cx="14024232" cy="8747216"/>
            <a:chOff x="0" y="0"/>
            <a:chExt cx="18698977" cy="11662955"/>
          </a:xfrm>
        </p:grpSpPr>
        <p:sp>
          <p:nvSpPr>
            <p:cNvPr id="6" name="Freeform 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981075"/>
            <a:ext cx="3695700" cy="355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 strike="noStrike" spc="210" dirty="0">
                <a:solidFill>
                  <a:srgbClr val="000000"/>
                </a:solidFill>
                <a:latin typeface="210 디딤고딕"/>
              </a:rPr>
              <a:t>Information Architecture</a:t>
            </a:r>
          </a:p>
        </p:txBody>
      </p:sp>
      <p:grpSp>
        <p:nvGrpSpPr>
          <p:cNvPr id="17" name="Group 17"/>
          <p:cNvGrpSpPr>
            <a:grpSpLocks noGrp="1" noUngrp="1" noRot="1" noMove="1" noResize="1"/>
          </p:cNvGrpSpPr>
          <p:nvPr/>
        </p:nvGrpSpPr>
        <p:grpSpPr>
          <a:xfrm>
            <a:off x="-6246521" y="5122343"/>
            <a:ext cx="14024232" cy="8747216"/>
            <a:chOff x="0" y="0"/>
            <a:chExt cx="18698977" cy="11662955"/>
          </a:xfrm>
        </p:grpSpPr>
        <p:sp>
          <p:nvSpPr>
            <p:cNvPr id="18" name="Freeform 1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Freeform 19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Freeform 2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109660C-50EE-6332-E562-FE4449909E11}"/>
              </a:ext>
            </a:extLst>
          </p:cNvPr>
          <p:cNvSpPr/>
          <p:nvPr/>
        </p:nvSpPr>
        <p:spPr>
          <a:xfrm>
            <a:off x="3291353" y="4641330"/>
            <a:ext cx="1847850" cy="962025"/>
          </a:xfrm>
          <a:prstGeom prst="roundRect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메인 화면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0E2CAE1-0604-DE9A-063D-FBB819B25D92}"/>
              </a:ext>
            </a:extLst>
          </p:cNvPr>
          <p:cNvSpPr/>
          <p:nvPr/>
        </p:nvSpPr>
        <p:spPr>
          <a:xfrm>
            <a:off x="6569663" y="2397597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이번주의 작품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AAAFD8E-2BC1-FD0B-774F-B93615A6F5FA}"/>
              </a:ext>
            </a:extLst>
          </p:cNvPr>
          <p:cNvSpPr/>
          <p:nvPr/>
        </p:nvSpPr>
        <p:spPr>
          <a:xfrm>
            <a:off x="6549693" y="4466025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내의 작품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36792D8-3546-88C3-DB4E-3870A564BB9B}"/>
              </a:ext>
            </a:extLst>
          </p:cNvPr>
          <p:cNvCxnSpPr>
            <a:cxnSpLocks/>
          </p:cNvCxnSpPr>
          <p:nvPr/>
        </p:nvCxnSpPr>
        <p:spPr>
          <a:xfrm>
            <a:off x="6483282" y="369462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C29DEC6B-6FA9-277F-F3B8-F872623DE640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5139203" y="2691421"/>
            <a:ext cx="1430460" cy="243092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AEA4EC3D-61C7-DF19-81E5-E8BB1D593D10}"/>
              </a:ext>
            </a:extLst>
          </p:cNvPr>
          <p:cNvCxnSpPr>
            <a:cxnSpLocks/>
            <a:stCxn id="29" idx="3"/>
            <a:endCxn id="31" idx="1"/>
          </p:cNvCxnSpPr>
          <p:nvPr/>
        </p:nvCxnSpPr>
        <p:spPr>
          <a:xfrm flipV="1">
            <a:off x="5139203" y="4759849"/>
            <a:ext cx="1410490" cy="36249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37FF2C1-DBAC-1EF5-8628-D7FF6A2E7007}"/>
              </a:ext>
            </a:extLst>
          </p:cNvPr>
          <p:cNvSpPr/>
          <p:nvPr/>
        </p:nvSpPr>
        <p:spPr>
          <a:xfrm>
            <a:off x="6549693" y="3431811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작품들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5F9752E-2145-72D6-2935-8C493E0520BF}"/>
              </a:ext>
            </a:extLst>
          </p:cNvPr>
          <p:cNvCxnSpPr>
            <a:cxnSpLocks/>
            <a:stCxn id="29" idx="3"/>
            <a:endCxn id="35" idx="1"/>
          </p:cNvCxnSpPr>
          <p:nvPr/>
        </p:nvCxnSpPr>
        <p:spPr>
          <a:xfrm flipV="1">
            <a:off x="5139203" y="3725635"/>
            <a:ext cx="1410490" cy="1396708"/>
          </a:xfrm>
          <a:prstGeom prst="bentConnector3">
            <a:avLst>
              <a:gd name="adj1" fmla="val 509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8E650A02-4130-1AF0-B590-EAE1C66014DE}"/>
              </a:ext>
            </a:extLst>
          </p:cNvPr>
          <p:cNvSpPr/>
          <p:nvPr/>
        </p:nvSpPr>
        <p:spPr>
          <a:xfrm>
            <a:off x="10226166" y="2370896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작품 상세보기</a:t>
            </a: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BEB0602E-9D94-000C-8A78-4AAE983F576D}"/>
              </a:ext>
            </a:extLst>
          </p:cNvPr>
          <p:cNvCxnSpPr>
            <a:cxnSpLocks/>
            <a:stCxn id="30" idx="3"/>
            <a:endCxn id="70" idx="1"/>
          </p:cNvCxnSpPr>
          <p:nvPr/>
        </p:nvCxnSpPr>
        <p:spPr>
          <a:xfrm flipV="1">
            <a:off x="8417513" y="2664720"/>
            <a:ext cx="1808653" cy="26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426F82D4-8447-4368-14AD-70D7C7BCC5B4}"/>
              </a:ext>
            </a:extLst>
          </p:cNvPr>
          <p:cNvCxnSpPr>
            <a:cxnSpLocks/>
            <a:stCxn id="35" idx="3"/>
            <a:endCxn id="70" idx="1"/>
          </p:cNvCxnSpPr>
          <p:nvPr/>
        </p:nvCxnSpPr>
        <p:spPr>
          <a:xfrm flipV="1">
            <a:off x="8397543" y="2664720"/>
            <a:ext cx="1828623" cy="106091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54D2C85-B38A-C491-DB8E-C12C87E63C6A}"/>
              </a:ext>
            </a:extLst>
          </p:cNvPr>
          <p:cNvCxnSpPr>
            <a:cxnSpLocks/>
            <a:stCxn id="31" idx="3"/>
            <a:endCxn id="70" idx="1"/>
          </p:cNvCxnSpPr>
          <p:nvPr/>
        </p:nvCxnSpPr>
        <p:spPr>
          <a:xfrm flipV="1">
            <a:off x="8397543" y="2664720"/>
            <a:ext cx="1828623" cy="20951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793D6508-7EFD-292A-3079-C79197A5198B}"/>
              </a:ext>
            </a:extLst>
          </p:cNvPr>
          <p:cNvSpPr/>
          <p:nvPr/>
        </p:nvSpPr>
        <p:spPr>
          <a:xfrm>
            <a:off x="6583990" y="5453133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작품 올리기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/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수정</a:t>
            </a: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8174384-73E7-4EAB-CD75-1627F7076DF1}"/>
              </a:ext>
            </a:extLst>
          </p:cNvPr>
          <p:cNvCxnSpPr>
            <a:cxnSpLocks/>
            <a:stCxn id="29" idx="3"/>
            <a:endCxn id="79" idx="1"/>
          </p:cNvCxnSpPr>
          <p:nvPr/>
        </p:nvCxnSpPr>
        <p:spPr>
          <a:xfrm>
            <a:off x="5139203" y="5122343"/>
            <a:ext cx="1444787" cy="62461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FA5A4632-595C-5071-7EB7-C91B3B56E2C0}"/>
              </a:ext>
            </a:extLst>
          </p:cNvPr>
          <p:cNvSpPr/>
          <p:nvPr/>
        </p:nvSpPr>
        <p:spPr>
          <a:xfrm>
            <a:off x="6545993" y="6371570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내 프로필</a:t>
            </a:r>
          </a:p>
        </p:txBody>
      </p: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CF481E70-1C39-F7A9-8C51-5BD95C9160EE}"/>
              </a:ext>
            </a:extLst>
          </p:cNvPr>
          <p:cNvCxnSpPr>
            <a:cxnSpLocks/>
            <a:stCxn id="29" idx="3"/>
            <a:endCxn id="86" idx="1"/>
          </p:cNvCxnSpPr>
          <p:nvPr/>
        </p:nvCxnSpPr>
        <p:spPr>
          <a:xfrm>
            <a:off x="5139203" y="5122343"/>
            <a:ext cx="1406790" cy="15430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C41B87B-0C38-65EE-B208-ABFE344BD7A5}"/>
              </a:ext>
            </a:extLst>
          </p:cNvPr>
          <p:cNvSpPr/>
          <p:nvPr/>
        </p:nvSpPr>
        <p:spPr>
          <a:xfrm>
            <a:off x="13182600" y="2368465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댓글 보기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/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쓰기</a:t>
            </a: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D85B57A2-8AE6-A592-5B9C-48F82719F747}"/>
              </a:ext>
            </a:extLst>
          </p:cNvPr>
          <p:cNvCxnSpPr>
            <a:stCxn id="70" idx="3"/>
            <a:endCxn id="3" idx="1"/>
          </p:cNvCxnSpPr>
          <p:nvPr/>
        </p:nvCxnSpPr>
        <p:spPr>
          <a:xfrm flipV="1">
            <a:off x="12074016" y="2662289"/>
            <a:ext cx="1108584" cy="24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106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04388" y="1028700"/>
            <a:ext cx="1279224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>
            <a:grpSpLocks noGrp="1" noUngrp="1" noRot="1" noMove="1" noResize="1"/>
          </p:cNvGrpSpPr>
          <p:nvPr/>
        </p:nvGrpSpPr>
        <p:grpSpPr>
          <a:xfrm>
            <a:off x="10510289" y="-2936826"/>
            <a:ext cx="14024232" cy="8747216"/>
            <a:chOff x="0" y="0"/>
            <a:chExt cx="18698977" cy="11662955"/>
          </a:xfrm>
        </p:grpSpPr>
        <p:sp>
          <p:nvSpPr>
            <p:cNvPr id="6" name="Freeform 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981075"/>
            <a:ext cx="3695700" cy="355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ko-KR" altLang="en-US" sz="2100" u="none" strike="noStrike" spc="210" dirty="0">
                <a:solidFill>
                  <a:srgbClr val="000000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서비스 프레임워크</a:t>
            </a:r>
            <a:endParaRPr lang="en-US" sz="2100" u="none" strike="noStrike" spc="210" dirty="0">
              <a:solidFill>
                <a:srgbClr val="000000"/>
              </a:solidFill>
              <a:latin typeface="210 디딤고딕 Bold" panose="020B0600000101010101" charset="-127"/>
              <a:ea typeface="210 디딤고딕 Bold" panose="020B0600000101010101" charset="-127"/>
            </a:endParaRPr>
          </a:p>
        </p:txBody>
      </p:sp>
      <p:grpSp>
        <p:nvGrpSpPr>
          <p:cNvPr id="17" name="Group 17"/>
          <p:cNvGrpSpPr>
            <a:grpSpLocks noGrp="1" noUngrp="1" noRot="1" noMove="1" noResize="1"/>
          </p:cNvGrpSpPr>
          <p:nvPr/>
        </p:nvGrpSpPr>
        <p:grpSpPr>
          <a:xfrm>
            <a:off x="-6246521" y="5122343"/>
            <a:ext cx="14024232" cy="8747216"/>
            <a:chOff x="0" y="0"/>
            <a:chExt cx="18698977" cy="11662955"/>
          </a:xfrm>
        </p:grpSpPr>
        <p:sp>
          <p:nvSpPr>
            <p:cNvPr id="18" name="Freeform 1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Freeform 19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Freeform 2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CCA2AC0E-9BE7-84A3-526F-52013E1732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643" y="1793061"/>
            <a:ext cx="3086100" cy="681037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A70889E-7B3E-EBF6-E52A-E9710663B5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491" y="1773000"/>
            <a:ext cx="3086100" cy="681037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6B0E5D8-EE14-1F34-F914-628EF285CE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3339" y="1738881"/>
            <a:ext cx="3086100" cy="68103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04388" y="1028700"/>
            <a:ext cx="1279224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>
            <a:grpSpLocks noGrp="1" noUngrp="1" noRot="1" noMove="1" noResize="1"/>
          </p:cNvGrpSpPr>
          <p:nvPr/>
        </p:nvGrpSpPr>
        <p:grpSpPr>
          <a:xfrm>
            <a:off x="10510289" y="-2936826"/>
            <a:ext cx="14024232" cy="8747216"/>
            <a:chOff x="0" y="0"/>
            <a:chExt cx="18698977" cy="11662955"/>
          </a:xfrm>
        </p:grpSpPr>
        <p:sp>
          <p:nvSpPr>
            <p:cNvPr id="6" name="Freeform 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981075"/>
            <a:ext cx="3695700" cy="355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ko-KR" altLang="en-US" sz="2100" u="none" strike="noStrike" spc="210" dirty="0">
                <a:solidFill>
                  <a:srgbClr val="000000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서비스 프레임워크</a:t>
            </a:r>
            <a:endParaRPr lang="en-US" sz="2100" u="none" strike="noStrike" spc="210" dirty="0">
              <a:solidFill>
                <a:srgbClr val="000000"/>
              </a:solidFill>
              <a:latin typeface="210 디딤고딕 Bold" panose="020B0600000101010101" charset="-127"/>
              <a:ea typeface="210 디딤고딕 Bold" panose="020B0600000101010101" charset="-127"/>
            </a:endParaRPr>
          </a:p>
        </p:txBody>
      </p:sp>
      <p:grpSp>
        <p:nvGrpSpPr>
          <p:cNvPr id="17" name="Group 17"/>
          <p:cNvGrpSpPr>
            <a:grpSpLocks noGrp="1" noUngrp="1" noRot="1" noMove="1" noResize="1"/>
          </p:cNvGrpSpPr>
          <p:nvPr/>
        </p:nvGrpSpPr>
        <p:grpSpPr>
          <a:xfrm>
            <a:off x="-6246521" y="5122343"/>
            <a:ext cx="14024232" cy="8747216"/>
            <a:chOff x="0" y="0"/>
            <a:chExt cx="18698977" cy="11662955"/>
          </a:xfrm>
        </p:grpSpPr>
        <p:sp>
          <p:nvSpPr>
            <p:cNvPr id="18" name="Freeform 1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Freeform 19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Freeform 2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9134AA3-E230-246F-4DEA-EA3EE74B45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46" y="1738312"/>
            <a:ext cx="3086100" cy="68103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9E0B1A3-A95D-5760-3DBB-91D6DEAF24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712" y="1738312"/>
            <a:ext cx="3076575" cy="68103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238AED-EC45-8750-D6F5-96AB49B644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0586" y="1716134"/>
            <a:ext cx="3086100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33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47427" y="769892"/>
            <a:ext cx="14024232" cy="8747216"/>
            <a:chOff x="0" y="0"/>
            <a:chExt cx="18698977" cy="116629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971550"/>
            <a:ext cx="2967905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40">
                <a:solidFill>
                  <a:srgbClr val="000000"/>
                </a:solidFill>
                <a:latin typeface="210 디딤고딕"/>
              </a:rPr>
              <a:t>PROJECTS SHOW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093429" y="6531511"/>
            <a:ext cx="6101143" cy="646721"/>
            <a:chOff x="0" y="0"/>
            <a:chExt cx="8134857" cy="86229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34857" cy="862295"/>
            </a:xfrm>
            <a:custGeom>
              <a:avLst/>
              <a:gdLst/>
              <a:ahLst/>
              <a:cxnLst/>
              <a:rect l="l" t="t" r="r" b="b"/>
              <a:pathLst>
                <a:path w="8134857" h="862295">
                  <a:moveTo>
                    <a:pt x="0" y="0"/>
                  </a:moveTo>
                  <a:lnTo>
                    <a:pt x="8134857" y="0"/>
                  </a:lnTo>
                  <a:lnTo>
                    <a:pt x="8134857" y="862295"/>
                  </a:lnTo>
                  <a:lnTo>
                    <a:pt x="0" y="862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0997" y="100326"/>
              <a:ext cx="7892863" cy="5882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260">
                  <a:solidFill>
                    <a:srgbClr val="000000"/>
                  </a:solidFill>
                  <a:latin typeface="210 디딤고딕"/>
                </a:rPr>
                <a:t>THANK YOU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>
            <a:off x="8504388" y="1028700"/>
            <a:ext cx="1279224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 rot="-818010">
            <a:off x="3970427" y="2098185"/>
            <a:ext cx="10191466" cy="6042940"/>
          </a:xfrm>
          <a:custGeom>
            <a:avLst/>
            <a:gdLst/>
            <a:ahLst/>
            <a:cxnLst/>
            <a:rect l="l" t="t" r="r" b="b"/>
            <a:pathLst>
              <a:path w="10191466" h="6042940">
                <a:moveTo>
                  <a:pt x="0" y="0"/>
                </a:moveTo>
                <a:lnTo>
                  <a:pt x="10191466" y="0"/>
                </a:lnTo>
                <a:lnTo>
                  <a:pt x="10191466" y="6042939"/>
                </a:lnTo>
                <a:lnTo>
                  <a:pt x="0" y="60429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3401816" y="2411201"/>
            <a:ext cx="1417788" cy="1417788"/>
          </a:xfrm>
          <a:custGeom>
            <a:avLst/>
            <a:gdLst/>
            <a:ahLst/>
            <a:cxnLst/>
            <a:rect l="l" t="t" r="r" b="b"/>
            <a:pathLst>
              <a:path w="1417788" h="1417788">
                <a:moveTo>
                  <a:pt x="0" y="0"/>
                </a:moveTo>
                <a:lnTo>
                  <a:pt x="1417788" y="0"/>
                </a:lnTo>
                <a:lnTo>
                  <a:pt x="1417788" y="1417788"/>
                </a:lnTo>
                <a:lnTo>
                  <a:pt x="0" y="14177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2595890" y="3943994"/>
            <a:ext cx="13096221" cy="2400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18"/>
              </a:lnSpc>
            </a:pPr>
            <a:r>
              <a:rPr lang="en-US" sz="18018" dirty="0">
                <a:solidFill>
                  <a:srgbClr val="000000"/>
                </a:solidFill>
                <a:ea typeface="210 디딤고딕"/>
              </a:rPr>
              <a:t>Q &amp; A</a:t>
            </a:r>
          </a:p>
        </p:txBody>
      </p:sp>
      <p:sp>
        <p:nvSpPr>
          <p:cNvPr id="16" name="Freeform 16"/>
          <p:cNvSpPr/>
          <p:nvPr/>
        </p:nvSpPr>
        <p:spPr>
          <a:xfrm>
            <a:off x="13312717" y="6344757"/>
            <a:ext cx="1816382" cy="1816382"/>
          </a:xfrm>
          <a:custGeom>
            <a:avLst/>
            <a:gdLst/>
            <a:ahLst/>
            <a:cxnLst/>
            <a:rect l="l" t="t" r="r" b="b"/>
            <a:pathLst>
              <a:path w="1816382" h="1816382">
                <a:moveTo>
                  <a:pt x="0" y="0"/>
                </a:moveTo>
                <a:lnTo>
                  <a:pt x="1816381" y="0"/>
                </a:lnTo>
                <a:lnTo>
                  <a:pt x="1816381" y="1816382"/>
                </a:lnTo>
                <a:lnTo>
                  <a:pt x="0" y="18163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>
            <a:off x="1028700" y="8326663"/>
            <a:ext cx="931637" cy="931637"/>
          </a:xfrm>
          <a:custGeom>
            <a:avLst/>
            <a:gdLst/>
            <a:ahLst/>
            <a:cxnLst/>
            <a:rect l="l" t="t" r="r" b="b"/>
            <a:pathLst>
              <a:path w="931637" h="931637">
                <a:moveTo>
                  <a:pt x="0" y="0"/>
                </a:moveTo>
                <a:lnTo>
                  <a:pt x="931637" y="0"/>
                </a:lnTo>
                <a:lnTo>
                  <a:pt x="931637" y="931637"/>
                </a:lnTo>
                <a:lnTo>
                  <a:pt x="0" y="93163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15007774" y="8151614"/>
            <a:ext cx="2251526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 spc="359">
                <a:solidFill>
                  <a:srgbClr val="000000"/>
                </a:solidFill>
                <a:latin typeface="210 디딤고딕"/>
              </a:rPr>
              <a:t>20</a:t>
            </a:r>
          </a:p>
          <a:p>
            <a:pPr algn="r">
              <a:lnSpc>
                <a:spcPts val="4320"/>
              </a:lnSpc>
            </a:pPr>
            <a:r>
              <a:rPr lang="en-US" sz="3600" spc="359">
                <a:solidFill>
                  <a:srgbClr val="000000"/>
                </a:solidFill>
                <a:latin typeface="210 디딤고딕"/>
              </a:rPr>
              <a:t>23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197</Words>
  <Application>Microsoft Office PowerPoint</Application>
  <PresentationFormat>사용자 지정</PresentationFormat>
  <Paragraphs>129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21" baseType="lpstr">
      <vt:lpstr>Calibri</vt:lpstr>
      <vt:lpstr>Gowun Batang</vt:lpstr>
      <vt:lpstr>210 디딤고딕</vt:lpstr>
      <vt:lpstr>12롯데마트드림Bold</vt:lpstr>
      <vt:lpstr>맑은 고딕</vt:lpstr>
      <vt:lpstr>돋움</vt:lpstr>
      <vt:lpstr>휴먼엑스포</vt:lpstr>
      <vt:lpstr>210 디딤고딕 Bold</vt:lpstr>
      <vt:lpstr>Roboto</vt:lpstr>
      <vt:lpstr>Arial Unicode MS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블루 퍼플 교실 전시, 현대 캠퍼스 커뮤니케이션 한글 프레젠테이션</dc:title>
  <cp:lastModifiedBy>KMS505021</cp:lastModifiedBy>
  <cp:revision>12</cp:revision>
  <dcterms:created xsi:type="dcterms:W3CDTF">2006-08-16T00:00:00Z</dcterms:created>
  <dcterms:modified xsi:type="dcterms:W3CDTF">2023-09-06T00:06:38Z</dcterms:modified>
  <dc:identifier>DAFtldTi71E</dc:identifier>
</cp:coreProperties>
</file>